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oolston, David W" userId="9b30e7ce-ee75-43c4-b5a0-fce85ba24482" providerId="ADAL" clId="{C59F5A6F-D55A-49E4-9FBF-C81B4BE28591}"/>
    <pc:docChg chg="undo custSel delSld modSld">
      <pc:chgData name="Woolston, David W" userId="9b30e7ce-ee75-43c4-b5a0-fce85ba24482" providerId="ADAL" clId="{C59F5A6F-D55A-49E4-9FBF-C81B4BE28591}" dt="2024-02-28T04:31:39.757" v="195" actId="47"/>
      <pc:docMkLst>
        <pc:docMk/>
      </pc:docMkLst>
      <pc:sldChg chg="modSp mod">
        <pc:chgData name="Woolston, David W" userId="9b30e7ce-ee75-43c4-b5a0-fce85ba24482" providerId="ADAL" clId="{C59F5A6F-D55A-49E4-9FBF-C81B4BE28591}" dt="2024-02-28T04:19:47.508" v="1" actId="20577"/>
        <pc:sldMkLst>
          <pc:docMk/>
          <pc:sldMk cId="383937052" sldId="256"/>
        </pc:sldMkLst>
        <pc:spChg chg="mod">
          <ac:chgData name="Woolston, David W" userId="9b30e7ce-ee75-43c4-b5a0-fce85ba24482" providerId="ADAL" clId="{C59F5A6F-D55A-49E4-9FBF-C81B4BE28591}" dt="2024-02-28T04:19:47.508" v="1" actId="20577"/>
          <ac:spMkLst>
            <pc:docMk/>
            <pc:sldMk cId="383937052" sldId="256"/>
            <ac:spMk id="2" creationId="{EF035AC4-7093-2F07-491B-C8B4BC2A1DD6}"/>
          </ac:spMkLst>
        </pc:spChg>
      </pc:sldChg>
      <pc:sldChg chg="modSp mod">
        <pc:chgData name="Woolston, David W" userId="9b30e7ce-ee75-43c4-b5a0-fce85ba24482" providerId="ADAL" clId="{C59F5A6F-D55A-49E4-9FBF-C81B4BE28591}" dt="2024-02-28T04:20:02.760" v="24" actId="14826"/>
        <pc:sldMkLst>
          <pc:docMk/>
          <pc:sldMk cId="3046802001" sldId="257"/>
        </pc:sldMkLst>
        <pc:spChg chg="mod">
          <ac:chgData name="Woolston, David W" userId="9b30e7ce-ee75-43c4-b5a0-fce85ba24482" providerId="ADAL" clId="{C59F5A6F-D55A-49E4-9FBF-C81B4BE28591}" dt="2024-02-28T04:19:59.583" v="23" actId="14100"/>
          <ac:spMkLst>
            <pc:docMk/>
            <pc:sldMk cId="3046802001" sldId="257"/>
            <ac:spMk id="2" creationId="{EF36559D-BD6C-F1B7-E090-558A22C297AE}"/>
          </ac:spMkLst>
        </pc:spChg>
        <pc:picChg chg="mod">
          <ac:chgData name="Woolston, David W" userId="9b30e7ce-ee75-43c4-b5a0-fce85ba24482" providerId="ADAL" clId="{C59F5A6F-D55A-49E4-9FBF-C81B4BE28591}" dt="2024-02-28T04:20:02.760" v="24" actId="14826"/>
          <ac:picMkLst>
            <pc:docMk/>
            <pc:sldMk cId="3046802001" sldId="257"/>
            <ac:picMk id="4" creationId="{46207CB2-423C-6A03-36C5-7995B9EEF0AA}"/>
          </ac:picMkLst>
        </pc:picChg>
      </pc:sldChg>
      <pc:sldChg chg="modSp mod">
        <pc:chgData name="Woolston, David W" userId="9b30e7ce-ee75-43c4-b5a0-fce85ba24482" providerId="ADAL" clId="{C59F5A6F-D55A-49E4-9FBF-C81B4BE28591}" dt="2024-02-28T04:20:47.933" v="97" actId="14826"/>
        <pc:sldMkLst>
          <pc:docMk/>
          <pc:sldMk cId="1906789972" sldId="258"/>
        </pc:sldMkLst>
        <pc:spChg chg="mod">
          <ac:chgData name="Woolston, David W" userId="9b30e7ce-ee75-43c4-b5a0-fce85ba24482" providerId="ADAL" clId="{C59F5A6F-D55A-49E4-9FBF-C81B4BE28591}" dt="2024-02-28T04:20:42.726" v="96" actId="14100"/>
          <ac:spMkLst>
            <pc:docMk/>
            <pc:sldMk cId="1906789972" sldId="258"/>
            <ac:spMk id="2" creationId="{BB3BB521-A5CE-F9D2-AA4B-F46AB13984F9}"/>
          </ac:spMkLst>
        </pc:spChg>
        <pc:picChg chg="mod">
          <ac:chgData name="Woolston, David W" userId="9b30e7ce-ee75-43c4-b5a0-fce85ba24482" providerId="ADAL" clId="{C59F5A6F-D55A-49E4-9FBF-C81B4BE28591}" dt="2024-02-28T04:20:47.933" v="97" actId="14826"/>
          <ac:picMkLst>
            <pc:docMk/>
            <pc:sldMk cId="1906789972" sldId="258"/>
            <ac:picMk id="4" creationId="{87D73617-9C64-A785-09A6-83C87C9E5461}"/>
          </ac:picMkLst>
        </pc:picChg>
      </pc:sldChg>
      <pc:sldChg chg="addSp delSp modSp mod">
        <pc:chgData name="Woolston, David W" userId="9b30e7ce-ee75-43c4-b5a0-fce85ba24482" providerId="ADAL" clId="{C59F5A6F-D55A-49E4-9FBF-C81B4BE28591}" dt="2024-02-28T04:22:25.375" v="125" actId="20577"/>
        <pc:sldMkLst>
          <pc:docMk/>
          <pc:sldMk cId="460031797" sldId="259"/>
        </pc:sldMkLst>
        <pc:spChg chg="mod">
          <ac:chgData name="Woolston, David W" userId="9b30e7ce-ee75-43c4-b5a0-fce85ba24482" providerId="ADAL" clId="{C59F5A6F-D55A-49E4-9FBF-C81B4BE28591}" dt="2024-02-28T04:22:25.375" v="125" actId="20577"/>
          <ac:spMkLst>
            <pc:docMk/>
            <pc:sldMk cId="460031797" sldId="259"/>
            <ac:spMk id="2" creationId="{E347EB15-7644-EE85-5AA0-C581BE438931}"/>
          </ac:spMkLst>
        </pc:spChg>
        <pc:picChg chg="del">
          <ac:chgData name="Woolston, David W" userId="9b30e7ce-ee75-43c4-b5a0-fce85ba24482" providerId="ADAL" clId="{C59F5A6F-D55A-49E4-9FBF-C81B4BE28591}" dt="2024-02-28T04:22:18.198" v="98" actId="478"/>
          <ac:picMkLst>
            <pc:docMk/>
            <pc:sldMk cId="460031797" sldId="259"/>
            <ac:picMk id="4" creationId="{B67E4094-4673-BF20-C4DC-52533E17BBB3}"/>
          </ac:picMkLst>
        </pc:picChg>
        <pc:picChg chg="add mod">
          <ac:chgData name="Woolston, David W" userId="9b30e7ce-ee75-43c4-b5a0-fce85ba24482" providerId="ADAL" clId="{C59F5A6F-D55A-49E4-9FBF-C81B4BE28591}" dt="2024-02-28T04:22:19.622" v="100" actId="1076"/>
          <ac:picMkLst>
            <pc:docMk/>
            <pc:sldMk cId="460031797" sldId="259"/>
            <ac:picMk id="5" creationId="{F49EDCF8-E8ED-2A5E-541C-5F665753EA75}"/>
          </ac:picMkLst>
        </pc:picChg>
      </pc:sldChg>
      <pc:sldChg chg="addSp delSp modSp mod">
        <pc:chgData name="Woolston, David W" userId="9b30e7ce-ee75-43c4-b5a0-fce85ba24482" providerId="ADAL" clId="{C59F5A6F-D55A-49E4-9FBF-C81B4BE28591}" dt="2024-02-28T04:24:27.079" v="153" actId="1076"/>
        <pc:sldMkLst>
          <pc:docMk/>
          <pc:sldMk cId="3973414617" sldId="260"/>
        </pc:sldMkLst>
        <pc:spChg chg="mod">
          <ac:chgData name="Woolston, David W" userId="9b30e7ce-ee75-43c4-b5a0-fce85ba24482" providerId="ADAL" clId="{C59F5A6F-D55A-49E4-9FBF-C81B4BE28591}" dt="2024-02-28T04:24:19.960" v="148" actId="20577"/>
          <ac:spMkLst>
            <pc:docMk/>
            <pc:sldMk cId="3973414617" sldId="260"/>
            <ac:spMk id="2" creationId="{897A2CF9-5E1E-B759-02C8-8F30F8D3F3D0}"/>
          </ac:spMkLst>
        </pc:spChg>
        <pc:picChg chg="del">
          <ac:chgData name="Woolston, David W" userId="9b30e7ce-ee75-43c4-b5a0-fce85ba24482" providerId="ADAL" clId="{C59F5A6F-D55A-49E4-9FBF-C81B4BE28591}" dt="2024-02-28T04:24:21.975" v="149" actId="478"/>
          <ac:picMkLst>
            <pc:docMk/>
            <pc:sldMk cId="3973414617" sldId="260"/>
            <ac:picMk id="4" creationId="{74B42618-E5A1-11E8-A4D6-0FB17A031615}"/>
          </ac:picMkLst>
        </pc:picChg>
        <pc:picChg chg="add mod">
          <ac:chgData name="Woolston, David W" userId="9b30e7ce-ee75-43c4-b5a0-fce85ba24482" providerId="ADAL" clId="{C59F5A6F-D55A-49E4-9FBF-C81B4BE28591}" dt="2024-02-28T04:24:27.079" v="153" actId="1076"/>
          <ac:picMkLst>
            <pc:docMk/>
            <pc:sldMk cId="3973414617" sldId="260"/>
            <ac:picMk id="5" creationId="{29445D4A-8A4F-E443-E279-B6F74D47572D}"/>
          </ac:picMkLst>
        </pc:picChg>
      </pc:sldChg>
      <pc:sldChg chg="addSp delSp modSp mod">
        <pc:chgData name="Woolston, David W" userId="9b30e7ce-ee75-43c4-b5a0-fce85ba24482" providerId="ADAL" clId="{C59F5A6F-D55A-49E4-9FBF-C81B4BE28591}" dt="2024-02-28T04:25:08.969" v="184" actId="22"/>
        <pc:sldMkLst>
          <pc:docMk/>
          <pc:sldMk cId="1359968114" sldId="261"/>
        </pc:sldMkLst>
        <pc:spChg chg="mod">
          <ac:chgData name="Woolston, David W" userId="9b30e7ce-ee75-43c4-b5a0-fce85ba24482" providerId="ADAL" clId="{C59F5A6F-D55A-49E4-9FBF-C81B4BE28591}" dt="2024-02-28T04:24:39.214" v="182" actId="20577"/>
          <ac:spMkLst>
            <pc:docMk/>
            <pc:sldMk cId="1359968114" sldId="261"/>
            <ac:spMk id="2" creationId="{F1D7B10F-912E-116A-F32A-0334D718D94F}"/>
          </ac:spMkLst>
        </pc:spChg>
        <pc:picChg chg="del">
          <ac:chgData name="Woolston, David W" userId="9b30e7ce-ee75-43c4-b5a0-fce85ba24482" providerId="ADAL" clId="{C59F5A6F-D55A-49E4-9FBF-C81B4BE28591}" dt="2024-02-28T04:24:41.398" v="183" actId="478"/>
          <ac:picMkLst>
            <pc:docMk/>
            <pc:sldMk cId="1359968114" sldId="261"/>
            <ac:picMk id="4" creationId="{68C55EB9-BE76-8734-0824-5A580ECFE1E7}"/>
          </ac:picMkLst>
        </pc:picChg>
        <pc:picChg chg="add">
          <ac:chgData name="Woolston, David W" userId="9b30e7ce-ee75-43c4-b5a0-fce85ba24482" providerId="ADAL" clId="{C59F5A6F-D55A-49E4-9FBF-C81B4BE28591}" dt="2024-02-28T04:25:08.969" v="184" actId="22"/>
          <ac:picMkLst>
            <pc:docMk/>
            <pc:sldMk cId="1359968114" sldId="261"/>
            <ac:picMk id="5" creationId="{1C54587C-4BB1-77E3-5C49-5CF579E6D77E}"/>
          </ac:picMkLst>
        </pc:picChg>
        <pc:picChg chg="del">
          <ac:chgData name="Woolston, David W" userId="9b30e7ce-ee75-43c4-b5a0-fce85ba24482" providerId="ADAL" clId="{C59F5A6F-D55A-49E4-9FBF-C81B4BE28591}" dt="2024-02-28T04:24:41.398" v="183" actId="478"/>
          <ac:picMkLst>
            <pc:docMk/>
            <pc:sldMk cId="1359968114" sldId="261"/>
            <ac:picMk id="10" creationId="{D89DF14F-8134-0F16-283D-568C18E33364}"/>
          </ac:picMkLst>
        </pc:picChg>
      </pc:sldChg>
      <pc:sldChg chg="addSp delSp modSp mod">
        <pc:chgData name="Woolston, David W" userId="9b30e7ce-ee75-43c4-b5a0-fce85ba24482" providerId="ADAL" clId="{C59F5A6F-D55A-49E4-9FBF-C81B4BE28591}" dt="2024-02-28T04:31:33.951" v="194" actId="20577"/>
        <pc:sldMkLst>
          <pc:docMk/>
          <pc:sldMk cId="579928166" sldId="262"/>
        </pc:sldMkLst>
        <pc:spChg chg="mod">
          <ac:chgData name="Woolston, David W" userId="9b30e7ce-ee75-43c4-b5a0-fce85ba24482" providerId="ADAL" clId="{C59F5A6F-D55A-49E4-9FBF-C81B4BE28591}" dt="2024-02-28T04:31:33.951" v="194" actId="20577"/>
          <ac:spMkLst>
            <pc:docMk/>
            <pc:sldMk cId="579928166" sldId="262"/>
            <ac:spMk id="2" creationId="{63F9A5C6-2A32-0D46-AE51-D939062B9E88}"/>
          </ac:spMkLst>
        </pc:spChg>
        <pc:picChg chg="del">
          <ac:chgData name="Woolston, David W" userId="9b30e7ce-ee75-43c4-b5a0-fce85ba24482" providerId="ADAL" clId="{C59F5A6F-D55A-49E4-9FBF-C81B4BE28591}" dt="2024-02-28T04:31:26.858" v="186" actId="478"/>
          <ac:picMkLst>
            <pc:docMk/>
            <pc:sldMk cId="579928166" sldId="262"/>
            <ac:picMk id="4" creationId="{4BFD64DA-49A5-C170-72F7-4B512A265CCF}"/>
          </ac:picMkLst>
        </pc:picChg>
        <pc:picChg chg="add mod">
          <ac:chgData name="Woolston, David W" userId="9b30e7ce-ee75-43c4-b5a0-fce85ba24482" providerId="ADAL" clId="{C59F5A6F-D55A-49E4-9FBF-C81B4BE28591}" dt="2024-02-28T04:31:29.807" v="187" actId="1076"/>
          <ac:picMkLst>
            <pc:docMk/>
            <pc:sldMk cId="579928166" sldId="262"/>
            <ac:picMk id="5" creationId="{63BF50FA-C585-46EE-6BC7-809E82C53CB8}"/>
          </ac:picMkLst>
        </pc:picChg>
      </pc:sldChg>
      <pc:sldChg chg="del">
        <pc:chgData name="Woolston, David W" userId="9b30e7ce-ee75-43c4-b5a0-fce85ba24482" providerId="ADAL" clId="{C59F5A6F-D55A-49E4-9FBF-C81B4BE28591}" dt="2024-02-28T04:31:39.757" v="195" actId="47"/>
        <pc:sldMkLst>
          <pc:docMk/>
          <pc:sldMk cId="1051031719" sldId="26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ADA1-B5A9-A888-4283-E7BAD65A9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C8107-BE7E-6D13-EE7E-649B8BFB9E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862B9-E04A-7D3F-4006-9F9C5723F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71610-28C1-5713-DC3A-F226A9121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BA999-9DDD-890E-F756-6A0B6C3C2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89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9E151-7D90-069E-CD1D-172EA9B9A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171662-AE62-B28E-5445-49FAC7FBDC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A82BA-0170-46DA-5A94-399C4AAAE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69C8D-1C55-D2A4-680A-CC4760ECA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9E6FE-F03E-409C-D7E5-D04AEABAF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945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82427F-FA84-888C-589A-B03CD9AC5D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829DFC-8FDB-16EB-80A3-704A93196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7972F-99D3-B318-8245-788565066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76F5F-AAFE-38BB-7973-D39A86ED0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0AA30B-0DD0-ACBF-8622-FF7C3CBE2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243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F9527-D0D0-E944-6F88-D9A457AD0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BE946-C384-EB03-497A-CAC577C14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F20AE-3872-9F85-DBA4-D0B138DA1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D0182-E4B0-0364-B209-B26AC774C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9105C-D70F-BCAB-7F94-496B9D2E1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812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2290A-5EE3-95D4-89D8-764A09980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5B6BA-DFBC-3830-9E3C-3598BC3EA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B2410-C61C-D9BB-7DCB-248DB5F2D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AB1B8-3FF8-BBC7-4735-574DAC02C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4642C-E976-3113-B3DE-9430FC8EB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41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00171-57A5-D7FE-FADD-33DB0BC94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3F65B-A319-95B2-C5C9-44FC0F03F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CD41E-44F8-6FA3-25D1-67E00D343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D69A6-D84D-B1D1-027F-9F7B4C402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76C46A-7E1D-7C1D-896E-EBBB50E6D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549889-7925-CFB4-C82E-F65E29143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545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F7492-5552-DE8B-4011-91F0A6BE9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EFAC6F-0804-7978-35AB-E78387637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DF943-1FA6-AE5E-17E3-383AD548C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60A52A-F885-045B-75C4-90D63DF5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FE0FCC-6BCE-C13C-4B81-324780405C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D0133-6B34-433C-1F03-AAB1931DA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5D4AB2-3EFA-98B8-581A-557FBD8E7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FC0A98-787B-CA63-7395-44DEF7B8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309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DF5E8-18F9-9470-B14F-677108D8F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44EA2F-02E5-5A3A-6265-0BFD98F75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60CE21-97DB-805A-DCB6-4A124D14F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BC69C-BC7F-4423-ED89-49242BD08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716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FBB3DB-7960-737D-1CBB-CC32691B6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29EB05-5F25-F834-514C-12CCAE4BE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46C737-B4F0-1498-BD0A-95D93FA34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42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CF6D3-E7EC-7772-FD67-2A2295648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541E-68FF-9281-4051-7A29A5570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D61F8C-E112-302B-4CB3-D839E6989D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BEE25D-ADA9-4886-A970-2C61EC952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9BAE0-2AE9-0E8B-D6D2-A86395B6C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33BF5C-BFE8-E3AE-54C8-516AA6BF9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10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AE1C3-37AE-9CA0-FE4B-B1BEE5E35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3D6E9-F40C-3B72-FA5F-B0081C41E2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951D33-CE82-BF98-51EE-E5E67B33C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3A8CE7-4E4B-3DA1-1B8F-4858B90D6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061A42-1DFF-4B77-2912-924AB529C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8139E9-DA43-E2EC-E753-825F7DDA4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49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32FC7A-7E32-BD6F-57C7-668381ED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1FDA5-F17E-4D04-3AA6-B50AB0EC2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3B8CB6-0A4E-559C-5F8B-A0E85FC300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A0F266-878F-414B-AC10-B8E5FCB54FBC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9A5C4-1777-9279-CCBE-E8E1A1EDA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67A0C-0E14-4CD9-B196-0677FE035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988A5E-953F-4DA9-81F5-1F499AE9E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20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35AC4-7093-2F07-491B-C8B4BC2A1D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Working code / software screenshots</a:t>
            </a:r>
            <a:br>
              <a:rPr lang="en-US" dirty="0"/>
            </a:br>
            <a:r>
              <a:rPr lang="en-US" dirty="0"/>
              <a:t>Iteration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468DB5-AC68-4982-58ED-1F3E60C58D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Jackson Davis, Sanya Sinha, David Woolston</a:t>
            </a:r>
          </a:p>
        </p:txBody>
      </p:sp>
    </p:spTree>
    <p:extLst>
      <p:ext uri="{BB962C8B-B14F-4D97-AF65-F5344CB8AC3E}">
        <p14:creationId xmlns:p14="http://schemas.microsoft.com/office/powerpoint/2010/main" val="383937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6559D-BD6C-F1B7-E090-558A22C29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672918" cy="1325563"/>
          </a:xfrm>
        </p:spPr>
        <p:txBody>
          <a:bodyPr/>
          <a:lstStyle/>
          <a:p>
            <a:r>
              <a:rPr lang="en-US" dirty="0"/>
              <a:t>Pathfinder class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207CB2-423C-6A03-36C5-7995B9EEF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63955" y="0"/>
            <a:ext cx="41752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02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BB521-A5CE-F9D2-AA4B-F46AB1398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8886" cy="1325563"/>
          </a:xfrm>
        </p:spPr>
        <p:txBody>
          <a:bodyPr/>
          <a:lstStyle/>
          <a:p>
            <a:r>
              <a:rPr lang="en-US" dirty="0"/>
              <a:t>Monster pathfinding code, in progress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D73617-9C64-A785-09A6-83C87C9E54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10039" y="62456"/>
            <a:ext cx="4081961" cy="673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89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7EB15-7644-EE85-5AA0-C581BE43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Elapid name database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9EDCF8-E8ED-2A5E-541C-5F665753E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545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031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A2CF9-5E1E-B759-02C8-8F30F8D3F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HeroFactory</a:t>
            </a:r>
            <a:r>
              <a:rPr lang="en-US" dirty="0"/>
              <a:t>, Hero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445D4A-8A4F-E443-E279-B6F74D475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44" y="1351458"/>
            <a:ext cx="10419184" cy="5506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41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7B10F-912E-116A-F32A-0334D718D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Knight, Priestess, Rogue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54587C-4BB1-77E3-5C49-5CF579E6D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0453"/>
            <a:ext cx="12192000" cy="2417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968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9A5C6-2A32-0D46-AE51-D939062B9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1222375"/>
            <a:ext cx="3800475" cy="3006725"/>
          </a:xfrm>
        </p:spPr>
        <p:txBody>
          <a:bodyPr>
            <a:normAutofit/>
          </a:bodyPr>
          <a:lstStyle/>
          <a:p>
            <a:r>
              <a:rPr lang="en-US" dirty="0"/>
              <a:t>Combat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BF50FA-C585-46EE-6BC7-809E82C53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6620" y="0"/>
            <a:ext cx="39390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928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40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Working code / software screenshots Iteration 3</vt:lpstr>
      <vt:lpstr>Pathfinder class code</vt:lpstr>
      <vt:lpstr>Monster pathfinding code, in progress</vt:lpstr>
      <vt:lpstr>Elapid name database code</vt:lpstr>
      <vt:lpstr>HeroFactory, Hero code</vt:lpstr>
      <vt:lpstr>Knight, Priestess, Rogue code</vt:lpstr>
      <vt:lpstr>Combat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code / software screenshots Iteration 1</dc:title>
  <dc:creator>Woolston, David W</dc:creator>
  <cp:lastModifiedBy>Woolston, David W</cp:lastModifiedBy>
  <cp:revision>3</cp:revision>
  <dcterms:created xsi:type="dcterms:W3CDTF">2024-02-14T05:48:55Z</dcterms:created>
  <dcterms:modified xsi:type="dcterms:W3CDTF">2024-02-28T04:31:43Z</dcterms:modified>
</cp:coreProperties>
</file>

<file path=docProps/thumbnail.jpeg>
</file>